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5" r:id="rId21"/>
    <p:sldId id="278" r:id="rId22"/>
    <p:sldId id="279" r:id="rId23"/>
    <p:sldId id="280" r:id="rId24"/>
    <p:sldId id="276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96"/>
    <p:restoredTop sz="94105"/>
  </p:normalViewPr>
  <p:slideViewPr>
    <p:cSldViewPr snapToGrid="0" snapToObjects="1">
      <p:cViewPr>
        <p:scale>
          <a:sx n="113" d="100"/>
          <a:sy n="113" d="100"/>
        </p:scale>
        <p:origin x="60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27ADF-45D1-D942-971E-07EDBEFE9E83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E62DA-DFD5-1042-AFE1-6AF6FEA5BF7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228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59987-F56B-2549-8221-B4E217EF9F61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B2896-E2E7-1D4A-93D0-115863043CB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9956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73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396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61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954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743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361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31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065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203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707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848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C9880-1697-804E-8175-AF452353246F}" type="datetimeFigureOut">
              <a:rPr lang="es-ES_tradnl" smtClean="0"/>
              <a:t>24/10/16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B863B-90DE-FE46-B005-B050B7230D2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949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hyperlink" Target="../../BIBLIOTECA/7.%20VIDEOS/EL%20PRECIO%20DE%20LA%20VERDAD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hyperlink" Target="../../BIBLIOTECA/7.%20VIDEOS/Las%20etiquetas%20son%20para%20las%20latas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hyperlink" Target="../../BIBLIOTECA/7.%20VIDEOS/La%20tecnologi&#769;a%20no%20podra&#769;%20reemplazar%20el%20amor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../../BIBLIOTECA/7.%20VIDEOS/No%20existe%20ingrediente%20secreto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hyperlink" Target="../../BIBLIOTECA/7.%20VIDEOS/Atencio&#769;n%20plena%20en%20la%20escuela.mp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p347@gmail.com" TargetMode="External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28" y="248279"/>
            <a:ext cx="6267798" cy="28759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69528" y="3274111"/>
            <a:ext cx="6284421" cy="34624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65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2400" b="1" dirty="0" smtClean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LECTURA DESDE FRANCESC TORRALBA 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248279"/>
            <a:ext cx="5195455" cy="648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4. EL EJERCICIO DEL FILOSOFAR 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Filosofar consiste en ejercitarse en el arte de vivir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es decir, en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vivir consciente y libremente.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1" y="2755701"/>
            <a:ext cx="5716781" cy="38309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4118" y="2971831"/>
            <a:ext cx="56638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Cuando uno filosofa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se introduce en una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senda de interrogaciones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en un mar de complejidades, consecuencias directa del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asombro que experimenta frente a la realidad. 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Filosofar es abrirse paso hacia una comprensión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más profunda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 las cosas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 </a:t>
            </a:r>
            <a:endParaRPr lang="es-ES_tradnl" sz="2400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_tradnl" sz="2400" dirty="0" smtClean="0">
                <a:latin typeface="Candara" charset="0"/>
                <a:ea typeface="Candara" charset="0"/>
                <a:cs typeface="Candara" charset="0"/>
                <a:hlinkClick r:id="rId4"/>
              </a:rPr>
              <a:t>El precio de la verdad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0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4. EL EJERCICIO DEL FILOSOFAR 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Al filosofar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la inteligencia espiritual se estimula poderosamente, porque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uno trata de comprender el sentido de la realidad.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condición indispensable para filosofar es la   interrogación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la capacidad de preguntar, censurar o motilar ninguna cuestión por difícil o extraña que sea.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67" y="3510426"/>
            <a:ext cx="10319657" cy="320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5. LO ESPIRITUAL EN EL ARTE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Lo espiritual está oculto en la obra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en la escultura, en la arquitectura, pero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es lo que hace posible la obra, lo que la genera.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" y="2971830"/>
            <a:ext cx="5218315" cy="360041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905500" y="2755701"/>
            <a:ext cx="6081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vida espiritual es la causa eficiente de la obra de arte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pero también es su consecuencia, pues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cuando uno contempla atentamente una obra,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ello no sólo estimula la atención de los sentidos, sino que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despierta su vida espiritual, excita el gusto estético, la experiencia de la belleza. 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Uno de los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modos de colmar de significado la vida es a través de la creación.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3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5. LO ESPIRITUAL EN EL ARTE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contemplación artística despierta en el espectador la sensibilidad estética y estimula su inteligencia espiritual.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El arte es el lenguaje que habla el alma de las cosas.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1" y="2971831"/>
            <a:ext cx="10515600" cy="36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8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6. EL DIÁLOGO SOCRÁTICO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 diálogo es un ejercicio espiritual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un tipo de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interacción que lleva a preguntarse por el sentido de la vida.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2971831"/>
            <a:ext cx="5593080" cy="37047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2385" y="2971831"/>
            <a:ext cx="55993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Dialogar es abrirse al otro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 es escuchar al otro, atender a lo que dice.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Escuchar es ser receptivo, buscar su verdad, tenerla en cuenta.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Solo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quien tiene el valor de tener un verdadero encuentro con los otros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está en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disposición de encontrarse auténticamente consigo mismo.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8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101" y="3474513"/>
            <a:ext cx="9631135" cy="3383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6. EL DIÁLOGO SOCRÁTICO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Salir de las propias bardas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asomarse a los otros, entrar en ellos,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multiplicando así los puntos de vista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es enriquecerse humanamente,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dilatar el horizonte, crecer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personalmente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r"/>
            <a:r>
              <a:rPr lang="es-ES_tradnl" sz="2400" dirty="0" smtClean="0">
                <a:latin typeface="Candara" charset="0"/>
                <a:ea typeface="Candara" charset="0"/>
                <a:cs typeface="Candara" charset="0"/>
                <a:hlinkClick r:id="rId4"/>
              </a:rPr>
              <a:t>Las etiquetas son para las latas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7. EL EJERCICIO FÍSICO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El ejercicio físico es una actividad que altera profundamente toda la persona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que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estimula sus distintas capacidades y dimensiones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y fortalece y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dinamiza sus múltiples inteligencia.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" y="3141096"/>
            <a:ext cx="5132280" cy="33528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657850" y="3125033"/>
            <a:ext cx="6191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práctica del ejercicio físico permite aprender a canalizar las emociones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negativas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También a expresar y a comunicar adecuadamente las emociones positivas.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Desarrolla los hábitos comunicativos y a cultivas las relaciones humanas.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 una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fuente de experiencia ética y activa valores nobles.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7. EL EJERCICIO FÍSICO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El deporte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bien dirigido,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desarrolla el carácter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hace valiente a la persona, generosa en la victoria y condescendiente en la derrota,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afina los sentidos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da penetración intelectual y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fortalece la  resistencia de la voluntad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830" y="3141096"/>
            <a:ext cx="10003502" cy="351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7. EL EJERCICIO FÍSICO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valoración de la fuerza corporales un acto espiritual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pero descansa en una experiencia de uno mismo que es distinta de la ejecución de actos espirituales.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657" y="2771764"/>
            <a:ext cx="9644023" cy="38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>
                <a:latin typeface="Candara" charset="0"/>
                <a:ea typeface="Candara" charset="0"/>
                <a:cs typeface="Candara" charset="0"/>
              </a:rPr>
              <a:t>8</a:t>
            </a:r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400" b="1" smtClean="0">
                <a:latin typeface="Candara" charset="0"/>
                <a:ea typeface="Candara" charset="0"/>
                <a:cs typeface="Candara" charset="0"/>
              </a:rPr>
              <a:t>EL DULCE NO HACER NADA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En medio de la aceleración tecnológica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el portentoso  acortamiento del tiempo y el mundo de consumo,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el dulce no hacer nada, estimula y desarrolla la inteligencia espiritual.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141096"/>
            <a:ext cx="4900353" cy="348531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2385" y="3341163"/>
            <a:ext cx="6551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Cuando uno se detiene 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experimenta la extraña necesidad de pensarse a sí mismo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de verse en perspectiva, de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indagar el sentido que tiene su vida.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ocasión para buscar el sentido a las cosas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experimentar el misterio de la realidad. </a:t>
            </a:r>
            <a:endParaRPr lang="es-ES_tradnl" sz="2400" dirty="0" smtClean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_tradnl" sz="2400" dirty="0" smtClean="0">
                <a:latin typeface="Candara" charset="0"/>
                <a:ea typeface="Candara" charset="0"/>
                <a:cs typeface="Candara" charset="0"/>
                <a:hlinkClick r:id="rId4"/>
              </a:rPr>
              <a:t>La tecnología no podrá reemplazar el amor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  LA PRÁCTICA ASIDUA DE LA SOLEDAD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50347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cultivar la inteligencia espiritual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 especialmente relevante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práctica asidua de la soledad.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75" y="2781344"/>
            <a:ext cx="4497355" cy="384163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160505" y="2837326"/>
            <a:ext cx="68264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vivir con perfecto discernimiento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extraer lecciones  oportunas para la vida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es preciso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recordar el pasado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con frecuencia y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recapitular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lo que se ha vivido, las intenciones y aspiraciones con el resultado y la satisfacción obtenidos.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Pitágoras: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“Examinar lo que hemos hecho a lo largo del día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”.</a:t>
            </a:r>
          </a:p>
          <a:p>
            <a:pPr algn="just"/>
            <a:endParaRPr lang="es-ES_tradnl" sz="2400" dirty="0" smtClean="0">
              <a:latin typeface="Candara" charset="0"/>
              <a:ea typeface="Candara" charset="0"/>
              <a:cs typeface="Candara" charset="0"/>
            </a:endParaRPr>
          </a:p>
          <a:p>
            <a:pPr algn="ctr"/>
            <a:r>
              <a:rPr lang="es-ES_tradnl" sz="2400" dirty="0" smtClean="0">
                <a:latin typeface="Candara" charset="0"/>
                <a:ea typeface="Candara" charset="0"/>
                <a:cs typeface="Candara" charset="0"/>
                <a:hlinkClick r:id="rId4"/>
              </a:rPr>
              <a:t>No existe ingrediente secreto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1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9. LA EXPERIENCIA DE LA FRAGILIDAD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conocimiento de la muerte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consideración del sufrimiento y de la miseria de la vida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son experiencias que dan el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impulso más intenso a la inteligencia espiritual.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" y="2960147"/>
            <a:ext cx="3609523" cy="365756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248149" y="2960147"/>
            <a:ext cx="77388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situaciones límite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son aquellas de las que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no podemos escapar y que tampoco podemos alterar.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vulnerabilidad de la persona está abierta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trata de comprenderse, de justificarse, de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explicarse a sí misma y de hallar una razón de ser y una práctica de salvación.</a:t>
            </a:r>
          </a:p>
          <a:p>
            <a:pPr algn="just"/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Ser maduro consiste en ser consciente de la propia fragilidad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en tener lucidez respecto a lo que uno es.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9. LA EXPERIENCIA DE LA FRAGILIDAD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Vivimos experiencias que nos sitúan, de pleno, en la consciencia de la vulnerabilidad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 La toma de consciencia de la misma se produce a partir  de una cadena de experiencias que van dando cuenta de lo que somos.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2" y="3141096"/>
            <a:ext cx="9672016" cy="356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10. EL DELEITE MUSICAL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atenta escucha de la música afecta a los niveles más profundos del ser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 Despierta el fondo emocional,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estimula la inteligencia intrapersonal y la interrogación por uno mismo; cataliza la vida espiritual.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0" y="3173143"/>
            <a:ext cx="4424103" cy="33830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2385" y="3341163"/>
            <a:ext cx="66470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música despierta el sentido del misterio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y de pertenencia al Todo. 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El poder específico de la música consiste en expresar emociones, situaciones de alegría, de dolos.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Ésta cataliza el movimiento de trascendencia, pero también el sentido de comunión con el Todo.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10. </a:t>
            </a:r>
            <a:r>
              <a:rPr lang="es-ES_tradnl" sz="2400" b="1" smtClean="0">
                <a:latin typeface="Candara" charset="0"/>
                <a:ea typeface="Candara" charset="0"/>
                <a:cs typeface="Candara" charset="0"/>
              </a:rPr>
              <a:t>EL DELEITE MUSICAL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música tiene el poder de transportar, de alejar al ser humano de su realidad cotidiana, de su mundo circundante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para llevarle a un territorio enigmático, desconocido, sin límites, ni fronteras. Ahí se pierde así mismo,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se trasciende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toma distancia  de todo lo que hay,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experimenta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superación de la dualidad y siente que pertenece al Todo.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319" y="3510427"/>
            <a:ext cx="9182100" cy="312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11. LA PRÁCTICA DE LA MEDITACIÓN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meditación evoca un proceso mental de reflexión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que permite, por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observación y el análisis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conocer la esencia de las cosas concretas o de especulaciones abstractas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4" y="2971831"/>
            <a:ext cx="3675265" cy="35242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10050" y="2971831"/>
            <a:ext cx="7639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meditación exige no sólo una serie de operaciones de tipo mental, sino de carácter  físic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o, como la postura del cuerpo y la respiración. 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objetivo final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no es comprender, sino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integrar y asumir en el propio ser el objeto de la meditación.</a:t>
            </a: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meditación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consiste en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ejercitar con método la atención y cultivar armónicamente la mente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para potenciarla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r"/>
            <a:r>
              <a:rPr lang="es-ES_tradnl" sz="2400" dirty="0" smtClean="0">
                <a:latin typeface="Candara" charset="0"/>
                <a:ea typeface="Candara" charset="0"/>
                <a:cs typeface="Candara" charset="0"/>
                <a:hlinkClick r:id="rId4"/>
              </a:rPr>
              <a:t>Atención plena en la escuela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6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11. LA PRÁCTICA DE LA MEDITACIÓN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Tal práctica exige el cultivo de la inteligencia espiritual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porque solo si uno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toma distancia de su pensar y de sus emociones, de sus deseos y de sus expectativas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puede liberar de ellos  puede reinar sobre ellos.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479" y="3141096"/>
            <a:ext cx="9568280" cy="34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12. EL EJERCICIO DE LA SOLIDARIDAD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cultivo de la solidaridad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contribuye eficazmente a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construcción de una sociedad mejor, más digna y pacífica.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508" y="2771764"/>
            <a:ext cx="4218445" cy="37147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2385" y="2962295"/>
            <a:ext cx="71423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solidaridad es una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expresión que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proyecta a los otros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hace al ser humano más receptivo y permeable a todo cuanto existe.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palabra solidaridad evoca sentimientos, actitudes y conductas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de benevolencia, de compasión, de ayuda mutua, de fraternidad, de generosidad y de compromiso.</a:t>
            </a:r>
          </a:p>
          <a:p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5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12. EL EJERCICIO DE LA SOLIDARIDAD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solidaridad nace de la convicción profunda y reflexiva de la persona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que, consciente de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defensa de la dignidad igual de todos los hombres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de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unión profunda que existe entre todos los seres del universo,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reacciona frente a las injustas desigualdades tratando de erradicar su causa.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3510427"/>
            <a:ext cx="7810501" cy="31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3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BIBLIOGRAFÍA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noProof="1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TORRALBA,  F., (2010). Inteligencia espiritual. Barcelona: Plataforma editorial.</a:t>
            </a:r>
          </a:p>
          <a:p>
            <a:pPr algn="just"/>
            <a:endParaRPr lang="es-ES" sz="24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TORRALBA</a:t>
            </a:r>
            <a:r>
              <a:rPr lang="es-ES" sz="2400" noProof="1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F., (2012). Inteligencia espiritual en los niños. Barcelona: Plataforma     editorial.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3710494"/>
            <a:ext cx="9277350" cy="29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</a:t>
            </a:r>
            <a:r>
              <a:rPr lang="es-ES_tradnl" sz="3800" b="1" smtClean="0">
                <a:latin typeface="Candara" charset="0"/>
                <a:ea typeface="Candara" charset="0"/>
                <a:cs typeface="Candara" charset="0"/>
              </a:rPr>
              <a:t>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ELABORACIÓN DE DIAPOSITIVAS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382385" y="2002334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3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24" y="3420533"/>
            <a:ext cx="9155289" cy="329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  LA PRÁCTICA ASIDUA DE LA SOLEDAD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82385" y="1940767"/>
            <a:ext cx="1160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Una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tarea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fundamental que deberíamos tener muy presente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en la escuela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enseñar a las generaciones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más jóvenes 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gozar intensamente de la soledad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porque es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fuente del desarrollo de la vida espiritual. 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1" y="3141096"/>
            <a:ext cx="10328817" cy="352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  LA PRÁCTICA ASIDUA DE LA SOLEDAD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Cuando uno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se acostumbra a estar sólo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descubre los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tesoros de su riqueza interior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 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073" y="2634624"/>
            <a:ext cx="5380879" cy="387814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2384" y="2634624"/>
            <a:ext cx="59624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niño pequeño grita con angustia tan pronto como le dejan unos instantes solo en la habitación.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adolescente estar solo es como una penitencia, porque en la vida social haya su satisfacción.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 la persona adulta le resulta más llevadera, puede estar mucho tiempo solo y más cuanta más edad tiene.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1.  LA PRÁCTICA ASIDUA DE LA SOLEDAD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Quien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cultiva la soledad y medita en torno a su vida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y a su ser,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adquiere una riqueza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que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ofrece a los otros a través de la relación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87" y="2971830"/>
            <a:ext cx="10618237" cy="369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2. EL GUSTO POR EL SILENCIO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silencio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es un ámbito especialmente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idóneo para la irrupción de preguntas y de  experiencias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que está íntimamente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conectadas con la vida espiritual.</a:t>
            </a:r>
            <a:endParaRPr lang="es-ES_tradnl" sz="2400" dirty="0">
              <a:solidFill>
                <a:srgbClr val="0070C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" y="2971831"/>
            <a:ext cx="4264260" cy="360101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46645" y="2971831"/>
            <a:ext cx="7340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/>
              <a:t>El </a:t>
            </a:r>
            <a:r>
              <a:rPr lang="es-ES_tradnl" sz="2400" dirty="0" smtClean="0">
                <a:solidFill>
                  <a:srgbClr val="0070C0"/>
                </a:solidFill>
              </a:rPr>
              <a:t>silencio </a:t>
            </a:r>
            <a:r>
              <a:rPr lang="es-ES_tradnl" sz="2400" dirty="0" smtClean="0"/>
              <a:t>en las grandes tradiciones espirituales juega un </a:t>
            </a:r>
            <a:r>
              <a:rPr lang="es-ES_tradnl" sz="2400" dirty="0" smtClean="0">
                <a:solidFill>
                  <a:srgbClr val="0070C0"/>
                </a:solidFill>
              </a:rPr>
              <a:t>papel decisivo para la práctica de la oración</a:t>
            </a:r>
            <a:r>
              <a:rPr lang="es-ES_tradnl" sz="2400" dirty="0" smtClean="0"/>
              <a:t>, de la </a:t>
            </a:r>
            <a:r>
              <a:rPr lang="es-ES_tradnl" sz="2400" dirty="0" smtClean="0">
                <a:solidFill>
                  <a:srgbClr val="0070C0"/>
                </a:solidFill>
              </a:rPr>
              <a:t>meditación</a:t>
            </a:r>
            <a:r>
              <a:rPr lang="es-ES_tradnl" sz="2400" dirty="0" smtClean="0"/>
              <a:t>, del </a:t>
            </a:r>
            <a:r>
              <a:rPr lang="es-ES_tradnl" sz="2400" dirty="0" smtClean="0">
                <a:solidFill>
                  <a:srgbClr val="0070C0"/>
                </a:solidFill>
              </a:rPr>
              <a:t>encuentro con Dios y con el mundo</a:t>
            </a:r>
            <a:r>
              <a:rPr lang="es-ES_tradnl" sz="2400" dirty="0" smtClean="0"/>
              <a:t>.</a:t>
            </a:r>
          </a:p>
          <a:p>
            <a:pPr algn="just"/>
            <a:endParaRPr lang="es-ES_tradnl" sz="2400" dirty="0"/>
          </a:p>
          <a:p>
            <a:pPr algn="just"/>
            <a:r>
              <a:rPr lang="es-ES_tradnl" sz="2400" dirty="0" smtClean="0"/>
              <a:t>Cuando uno vive plenamente el </a:t>
            </a:r>
            <a:r>
              <a:rPr lang="es-ES_tradnl" sz="2400" dirty="0" smtClean="0">
                <a:solidFill>
                  <a:srgbClr val="0070C0"/>
                </a:solidFill>
              </a:rPr>
              <a:t>silencio interior</a:t>
            </a:r>
            <a:r>
              <a:rPr lang="es-ES_tradnl" sz="2400" dirty="0" smtClean="0"/>
              <a:t>, </a:t>
            </a:r>
            <a:r>
              <a:rPr lang="es-ES_tradnl" sz="2400" dirty="0" smtClean="0">
                <a:solidFill>
                  <a:srgbClr val="0070C0"/>
                </a:solidFill>
              </a:rPr>
              <a:t>descubre su verdadera identidad</a:t>
            </a:r>
            <a:r>
              <a:rPr lang="es-ES_tradnl" sz="2400" dirty="0" smtClean="0"/>
              <a:t>, en todas sus </a:t>
            </a:r>
            <a:r>
              <a:rPr lang="es-ES_tradnl" sz="2400" dirty="0" smtClean="0">
                <a:solidFill>
                  <a:srgbClr val="0070C0"/>
                </a:solidFill>
              </a:rPr>
              <a:t>complejidades</a:t>
            </a:r>
            <a:r>
              <a:rPr lang="es-ES_tradnl" sz="2400" dirty="0" smtClean="0"/>
              <a:t>, </a:t>
            </a:r>
            <a:r>
              <a:rPr lang="es-ES_tradnl" sz="2400" dirty="0" smtClean="0">
                <a:solidFill>
                  <a:srgbClr val="0070C0"/>
                </a:solidFill>
              </a:rPr>
              <a:t>grandezas y debilidades</a:t>
            </a:r>
            <a:r>
              <a:rPr lang="es-ES_tradnl" sz="2400" dirty="0" smtClean="0"/>
              <a:t>.</a:t>
            </a:r>
          </a:p>
          <a:p>
            <a:pPr algn="just"/>
            <a:endParaRPr lang="es-ES_tradnl" sz="2400" dirty="0"/>
          </a:p>
          <a:p>
            <a:pPr algn="just"/>
            <a:r>
              <a:rPr lang="es-ES_tradnl" sz="2400" dirty="0" smtClean="0"/>
              <a:t>La </a:t>
            </a:r>
            <a:r>
              <a:rPr lang="es-ES_tradnl" sz="2400" dirty="0" smtClean="0">
                <a:solidFill>
                  <a:srgbClr val="0070C0"/>
                </a:solidFill>
              </a:rPr>
              <a:t>experiencia del silencio </a:t>
            </a:r>
            <a:r>
              <a:rPr lang="es-ES_tradnl" sz="2400" dirty="0" smtClean="0"/>
              <a:t>es una </a:t>
            </a:r>
            <a:r>
              <a:rPr lang="es-ES_tradnl" sz="2400" dirty="0" smtClean="0">
                <a:solidFill>
                  <a:srgbClr val="0070C0"/>
                </a:solidFill>
              </a:rPr>
              <a:t>experiencia de vértigo</a:t>
            </a:r>
            <a:r>
              <a:rPr lang="es-ES_tradnl" sz="2400" dirty="0" smtClean="0"/>
              <a:t>.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2949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2. EL GUSTO POR EL SILENCIO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vida personal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comienza con 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capacidad de romper el contacto con el medio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de recobrarse, de recuperarse,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 miras a reconocerse en un centro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a unificarse.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329404" y="4292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24" y="2971831"/>
            <a:ext cx="10207690" cy="37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3. LA CONTEMPLACIÓN 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contemplación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es una actividad que tiene su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punto de partida en los  sentidos externos, pero trasciende el plano de la percepción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 Es una actividad que estimula la inteligencia espiritual.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" y="3141096"/>
            <a:ext cx="5226840" cy="331677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822302" y="3141096"/>
            <a:ext cx="6008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contemplación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 ser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receptivo a la realidad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ensanchar los poros de la sensibilidad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captar el latido de la realidad exterior. 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Toda contemplación exige tiempo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 Exige además, una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actitud interior de paz y de profundo recogimiento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una predisposición a recibir, a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dejarse sorprender por la realidad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" cy="103077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945178" y="49878"/>
            <a:ext cx="10041775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800" b="1" dirty="0" smtClean="0">
                <a:latin typeface="Candara" charset="0"/>
                <a:ea typeface="Candara" charset="0"/>
                <a:cs typeface="Candara" charset="0"/>
              </a:rPr>
              <a:t>EL CULTIVO DE LA INTELIGENCIA ESPIRITUAL</a:t>
            </a:r>
            <a:endParaRPr lang="es-ES_tradnl" sz="38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2385" y="1940767"/>
            <a:ext cx="1160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2385" y="1246909"/>
            <a:ext cx="11604568" cy="461665"/>
          </a:xfrm>
          <a:prstGeom prst="rect">
            <a:avLst/>
          </a:prstGeom>
          <a:noFill/>
          <a:ln w="25400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3. LA CONTEMPLACIÓN </a:t>
            </a:r>
            <a:endParaRPr lang="es-ES_tradnl" sz="24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2385" y="1924704"/>
            <a:ext cx="11604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Contemplar es abrirse a la totalidad de la realidad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hacerse uno con ella, abandonarse a ella.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Exige necesariamente, la superación del ego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Al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contemplar la armonía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de todas las cosas,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la inteligencia espiritual se activa para comprender el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misterio </a:t>
            </a:r>
            <a:r>
              <a:rPr lang="es-ES_tradnl" sz="2400" dirty="0" smtClean="0">
                <a:solidFill>
                  <a:srgbClr val="0070C0"/>
                </a:solidFill>
                <a:latin typeface="Candara" charset="0"/>
                <a:ea typeface="Candara" charset="0"/>
                <a:cs typeface="Candara" charset="0"/>
              </a:rPr>
              <a:t>de la existencia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756" y="3141096"/>
            <a:ext cx="9305480" cy="35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8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2029</Words>
  <Application>Microsoft Macintosh PowerPoint</Application>
  <PresentationFormat>Panorámica</PresentationFormat>
  <Paragraphs>170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Adobe Gothic Std B</vt:lpstr>
      <vt:lpstr>Calibri</vt:lpstr>
      <vt:lpstr>Calibri Light</vt:lpstr>
      <vt:lpstr>Candara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52</cp:revision>
  <dcterms:created xsi:type="dcterms:W3CDTF">2016-10-09T14:24:52Z</dcterms:created>
  <dcterms:modified xsi:type="dcterms:W3CDTF">2016-10-24T11:53:14Z</dcterms:modified>
</cp:coreProperties>
</file>